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58" r:id="rId4"/>
    <p:sldId id="261" r:id="rId5"/>
    <p:sldId id="262" r:id="rId6"/>
    <p:sldId id="263" r:id="rId7"/>
    <p:sldId id="264" r:id="rId8"/>
    <p:sldId id="265" r:id="rId9"/>
    <p:sldId id="257" r:id="rId10"/>
    <p:sldId id="267" r:id="rId11"/>
    <p:sldId id="266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4575-28F9-458F-981A-DEA39DC3F3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4575-28F9-458F-981A-DEA39DC3F38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277F-3117-48DD-84BF-17818608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295465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7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4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Tại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sao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cần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phải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ăn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phối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hợp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nhiều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loại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thức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ăn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990600"/>
            <a:ext cx="6096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Tháp</a:t>
            </a:r>
            <a:r>
              <a:rPr lang="en-US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25892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52600" y="0"/>
            <a:ext cx="5715000" cy="6858000"/>
          </a:xfrm>
          <a:prstGeom prst="triangle">
            <a:avLst>
              <a:gd name="adj" fmla="val 50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133600" y="6172200"/>
            <a:ext cx="5105400" cy="685800"/>
            <a:chOff x="2057400" y="6172200"/>
            <a:chExt cx="5105400" cy="685800"/>
          </a:xfrm>
        </p:grpSpPr>
        <p:pic>
          <p:nvPicPr>
            <p:cNvPr id="3" name="Picture 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6172200"/>
              <a:ext cx="914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6172200"/>
              <a:ext cx="914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6200" y="6172200"/>
              <a:ext cx="1143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9200" y="6172200"/>
              <a:ext cx="1066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0" y="6194729"/>
              <a:ext cx="1066800" cy="66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62200" y="5410200"/>
            <a:ext cx="4496559" cy="762000"/>
            <a:chOff x="2362200" y="5410200"/>
            <a:chExt cx="4496559" cy="762000"/>
          </a:xfrm>
        </p:grpSpPr>
        <p:pic>
          <p:nvPicPr>
            <p:cNvPr id="8" name="Picture 7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2200" y="5410200"/>
              <a:ext cx="914400" cy="75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6600" y="5410200"/>
              <a:ext cx="914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5410200"/>
              <a:ext cx="762000" cy="747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53000" y="5410200"/>
              <a:ext cx="838200" cy="74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91200" y="5410200"/>
              <a:ext cx="1067559" cy="76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2743200" y="4572000"/>
            <a:ext cx="3809999" cy="785812"/>
            <a:chOff x="2667000" y="4648200"/>
            <a:chExt cx="3809999" cy="785812"/>
          </a:xfrm>
        </p:grpSpPr>
        <p:pic>
          <p:nvPicPr>
            <p:cNvPr id="13" name="Picture 12"/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67000" y="4648200"/>
              <a:ext cx="457200" cy="75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24200" y="4648200"/>
              <a:ext cx="381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/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05200" y="4648200"/>
              <a:ext cx="457200" cy="74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/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62400" y="4648200"/>
              <a:ext cx="609600" cy="770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/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495801" y="4648200"/>
              <a:ext cx="685800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/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181600" y="4648200"/>
              <a:ext cx="685799" cy="744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/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867400" y="4648200"/>
              <a:ext cx="609599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3124200" y="3657600"/>
            <a:ext cx="3124201" cy="954819"/>
            <a:chOff x="3048000" y="3733800"/>
            <a:chExt cx="3124201" cy="954819"/>
          </a:xfrm>
        </p:grpSpPr>
        <p:pic>
          <p:nvPicPr>
            <p:cNvPr id="20" name="Picture 19"/>
            <p:cNvPicPr/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048000" y="3733800"/>
              <a:ext cx="619953" cy="95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/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657600" y="3733800"/>
              <a:ext cx="609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/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267200" y="3733800"/>
              <a:ext cx="685800" cy="95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/>
            <p:cNvPicPr/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953000" y="3733800"/>
              <a:ext cx="685800" cy="91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/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638801" y="3733800"/>
              <a:ext cx="533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3505200" y="2667000"/>
            <a:ext cx="2209801" cy="941567"/>
            <a:chOff x="3505200" y="2819400"/>
            <a:chExt cx="2209801" cy="941567"/>
          </a:xfrm>
        </p:grpSpPr>
        <p:pic>
          <p:nvPicPr>
            <p:cNvPr id="25" name="Picture 24"/>
            <p:cNvPicPr/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505200" y="2819400"/>
              <a:ext cx="533400" cy="91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/>
            <p:cNvPicPr/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038600" y="2819400"/>
              <a:ext cx="533400" cy="911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/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572000" y="2819400"/>
              <a:ext cx="609600" cy="93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/>
            <p:cNvPicPr/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181601" y="2819400"/>
              <a:ext cx="533400" cy="94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0" y="685800"/>
            <a:ext cx="3886200" cy="685800"/>
            <a:chOff x="0" y="228600"/>
            <a:chExt cx="3886200" cy="685800"/>
          </a:xfrm>
        </p:grpSpPr>
        <p:sp>
          <p:nvSpPr>
            <p:cNvPr id="38" name="Rectangle 37"/>
            <p:cNvSpPr/>
            <p:nvPr/>
          </p:nvSpPr>
          <p:spPr>
            <a:xfrm>
              <a:off x="0" y="228600"/>
              <a:ext cx="22098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hạn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chê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́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2209800" y="533400"/>
              <a:ext cx="1676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0" y="1752600"/>
            <a:ext cx="3352800" cy="685800"/>
            <a:chOff x="0" y="1219200"/>
            <a:chExt cx="3352800" cy="685800"/>
          </a:xfrm>
        </p:grpSpPr>
        <p:sp>
          <p:nvSpPr>
            <p:cNvPr id="37" name="Rectangle 36"/>
            <p:cNvSpPr/>
            <p:nvPr/>
          </p:nvSpPr>
          <p:spPr>
            <a:xfrm>
              <a:off x="0" y="1219200"/>
              <a:ext cx="16764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ít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1676400" y="1524000"/>
              <a:ext cx="1676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0" y="2667000"/>
            <a:ext cx="3200400" cy="685800"/>
            <a:chOff x="0" y="2667000"/>
            <a:chExt cx="3200400" cy="685800"/>
          </a:xfrm>
        </p:grpSpPr>
        <p:sp>
          <p:nvSpPr>
            <p:cNvPr id="35" name="Rectangle 34"/>
            <p:cNvSpPr/>
            <p:nvPr/>
          </p:nvSpPr>
          <p:spPr>
            <a:xfrm>
              <a:off x="0" y="2667000"/>
              <a:ext cx="25908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có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mức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đô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̣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 flipV="1">
              <a:off x="2590800" y="2971799"/>
              <a:ext cx="609600" cy="1524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0" y="3657600"/>
            <a:ext cx="2971800" cy="685800"/>
            <a:chOff x="0" y="3657600"/>
            <a:chExt cx="2971800" cy="685800"/>
          </a:xfrm>
        </p:grpSpPr>
        <p:sp>
          <p:nvSpPr>
            <p:cNvPr id="36" name="Rectangle 35"/>
            <p:cNvSpPr/>
            <p:nvPr/>
          </p:nvSpPr>
          <p:spPr>
            <a:xfrm>
              <a:off x="0" y="3657600"/>
              <a:ext cx="2514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vừa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phải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2514600" y="3886200"/>
              <a:ext cx="457200" cy="1524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0" y="4572000"/>
            <a:ext cx="2286000" cy="685800"/>
            <a:chOff x="0" y="4572000"/>
            <a:chExt cx="2286000" cy="685800"/>
          </a:xfrm>
        </p:grpSpPr>
        <p:sp>
          <p:nvSpPr>
            <p:cNvPr id="40" name="Rectangle 39"/>
            <p:cNvSpPr/>
            <p:nvPr/>
          </p:nvSpPr>
          <p:spPr>
            <a:xfrm>
              <a:off x="0" y="4572000"/>
              <a:ext cx="16764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̉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1676400" y="4876800"/>
              <a:ext cx="609600" cy="1524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0" y="5410200"/>
            <a:ext cx="2209800" cy="685800"/>
            <a:chOff x="0" y="5410200"/>
            <a:chExt cx="2209800" cy="685800"/>
          </a:xfrm>
        </p:grpSpPr>
        <p:sp>
          <p:nvSpPr>
            <p:cNvPr id="41" name="Rectangle 40"/>
            <p:cNvSpPr/>
            <p:nvPr/>
          </p:nvSpPr>
          <p:spPr>
            <a:xfrm>
              <a:off x="0" y="5410200"/>
              <a:ext cx="16764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̉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 flipV="1">
              <a:off x="1676400" y="5714999"/>
              <a:ext cx="533400" cy="1524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0" y="6172200"/>
            <a:ext cx="2133600" cy="685800"/>
            <a:chOff x="0" y="6172200"/>
            <a:chExt cx="2133600" cy="685800"/>
          </a:xfrm>
        </p:grpSpPr>
        <p:sp>
          <p:nvSpPr>
            <p:cNvPr id="34" name="Rectangle 33"/>
            <p:cNvSpPr/>
            <p:nvPr/>
          </p:nvSpPr>
          <p:spPr>
            <a:xfrm>
              <a:off x="0" y="6172200"/>
              <a:ext cx="16764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̉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 flipV="1">
              <a:off x="1676400" y="6355076"/>
              <a:ext cx="457200" cy="19812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562600" y="762000"/>
            <a:ext cx="3581400" cy="685800"/>
            <a:chOff x="5562600" y="304800"/>
            <a:chExt cx="3581400" cy="685800"/>
          </a:xfrm>
        </p:grpSpPr>
        <p:sp>
          <p:nvSpPr>
            <p:cNvPr id="43" name="Rectangle 42"/>
            <p:cNvSpPr/>
            <p:nvPr/>
          </p:nvSpPr>
          <p:spPr>
            <a:xfrm>
              <a:off x="7467600" y="304800"/>
              <a:ext cx="16764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Dưới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300g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muối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10800000">
              <a:off x="5562600" y="609600"/>
              <a:ext cx="19050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638800" y="1752600"/>
            <a:ext cx="3505200" cy="685800"/>
            <a:chOff x="5638800" y="1219200"/>
            <a:chExt cx="3505200" cy="685800"/>
          </a:xfrm>
        </p:grpSpPr>
        <p:sp>
          <p:nvSpPr>
            <p:cNvPr id="42" name="Rectangle 41"/>
            <p:cNvSpPr/>
            <p:nvPr/>
          </p:nvSpPr>
          <p:spPr>
            <a:xfrm>
              <a:off x="7467600" y="1219200"/>
              <a:ext cx="16764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Dưới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500g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đường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10800000">
              <a:off x="5638800" y="1447800"/>
              <a:ext cx="18288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638800" y="2667000"/>
            <a:ext cx="3505200" cy="685800"/>
            <a:chOff x="5638800" y="2667000"/>
            <a:chExt cx="3505200" cy="685800"/>
          </a:xfrm>
        </p:grpSpPr>
        <p:sp>
          <p:nvSpPr>
            <p:cNvPr id="44" name="Rectangle 43"/>
            <p:cNvSpPr/>
            <p:nvPr/>
          </p:nvSpPr>
          <p:spPr>
            <a:xfrm>
              <a:off x="6172200" y="2667000"/>
              <a:ext cx="29718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600g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vừng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lạc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dầu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mơ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̃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 rot="10800000">
              <a:off x="5638800" y="2819400"/>
              <a:ext cx="533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48400" y="3581400"/>
            <a:ext cx="2895600" cy="990600"/>
            <a:chOff x="6248400" y="3581400"/>
            <a:chExt cx="2895600" cy="990600"/>
          </a:xfrm>
        </p:grpSpPr>
        <p:sp>
          <p:nvSpPr>
            <p:cNvPr id="48" name="Rectangle 47"/>
            <p:cNvSpPr/>
            <p:nvPr/>
          </p:nvSpPr>
          <p:spPr>
            <a:xfrm>
              <a:off x="6477000" y="3581400"/>
              <a:ext cx="2667000" cy="990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1500g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thịt,2500g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cá,thủy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sản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2kg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đậu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̣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ight Arrow 58"/>
            <p:cNvSpPr/>
            <p:nvPr/>
          </p:nvSpPr>
          <p:spPr>
            <a:xfrm rot="10800000">
              <a:off x="6248400" y="3886200"/>
              <a:ext cx="533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629400" y="4648200"/>
            <a:ext cx="2514600" cy="685800"/>
            <a:chOff x="6629400" y="4648200"/>
            <a:chExt cx="2514600" cy="685800"/>
          </a:xfrm>
        </p:grpSpPr>
        <p:sp>
          <p:nvSpPr>
            <p:cNvPr id="47" name="Rectangle 46"/>
            <p:cNvSpPr/>
            <p:nvPr/>
          </p:nvSpPr>
          <p:spPr>
            <a:xfrm>
              <a:off x="6934200" y="4648200"/>
              <a:ext cx="22098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Quả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chín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kha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̉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ight Arrow 59"/>
            <p:cNvSpPr/>
            <p:nvPr/>
          </p:nvSpPr>
          <p:spPr>
            <a:xfrm rot="10800000">
              <a:off x="6629400" y="4876800"/>
              <a:ext cx="533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010400" y="5410200"/>
            <a:ext cx="2133600" cy="685800"/>
            <a:chOff x="7010400" y="5410200"/>
            <a:chExt cx="2133600" cy="685800"/>
          </a:xfrm>
        </p:grpSpPr>
        <p:sp>
          <p:nvSpPr>
            <p:cNvPr id="46" name="Rectangle 45"/>
            <p:cNvSpPr/>
            <p:nvPr/>
          </p:nvSpPr>
          <p:spPr>
            <a:xfrm>
              <a:off x="7467600" y="5410200"/>
              <a:ext cx="16764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 kg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rau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ight Arrow 60"/>
            <p:cNvSpPr/>
            <p:nvPr/>
          </p:nvSpPr>
          <p:spPr>
            <a:xfrm rot="10800000">
              <a:off x="7010400" y="5715000"/>
              <a:ext cx="533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162800" y="6172200"/>
            <a:ext cx="1981200" cy="685800"/>
            <a:chOff x="7162800" y="6172200"/>
            <a:chExt cx="1981200" cy="685800"/>
          </a:xfrm>
        </p:grpSpPr>
        <p:sp>
          <p:nvSpPr>
            <p:cNvPr id="45" name="Rectangle 44"/>
            <p:cNvSpPr/>
            <p:nvPr/>
          </p:nvSpPr>
          <p:spPr>
            <a:xfrm>
              <a:off x="7467600" y="6172200"/>
              <a:ext cx="16764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12kg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thực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 rot="10800000">
              <a:off x="7162800" y="6400800"/>
              <a:ext cx="5334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7" name="Picture 76"/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962400" y="1676400"/>
            <a:ext cx="1371600" cy="101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7"/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267200" y="914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tai sa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1013" y="1600200"/>
            <a:ext cx="818197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rames PPT 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33400" y="1066800"/>
            <a:ext cx="8077200" cy="4038600"/>
          </a:xfrm>
          <a:prstGeom prst="cloudCallout">
            <a:avLst>
              <a:gd name="adj1" fmla="val -51033"/>
              <a:gd name="adj2" fmla="val 818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phối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3367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990600"/>
            <a:ext cx="64008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8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8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8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8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</a:t>
            </a:r>
            <a:r>
              <a:rPr lang="en-US" sz="8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8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8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8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25892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92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44293"/>
            <a:ext cx="8001000" cy="33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41960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766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447800"/>
            <a:ext cx="6858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phối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món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25892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rames PPT 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7924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thiết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Tất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cả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̉ có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phối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món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68583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lowers_lt_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304800"/>
            <a:ext cx="67818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̉ ,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vừa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mức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̣ ?</a:t>
            </a:r>
          </a:p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en-US" sz="5400" b="1" cap="none" spc="0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5400" b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5400" b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400" b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ít</a:t>
            </a:r>
            <a:r>
              <a:rPr lang="en-US" sz="5400" b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5400" b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5400" b="1" cap="none" spc="0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hạn</a:t>
            </a:r>
            <a:r>
              <a:rPr lang="en-US" sz="5400" b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5400" b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́ ?</a:t>
            </a:r>
            <a:endParaRPr lang="en-US" sz="5400" b="1" cap="none" spc="0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23901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4704"/>
  <p:tag name="VIOLETTITLE" val="tai sao can an phoi hop nhieu loai thuc an ?"/>
  <p:tag name="VIOLETLESSON" val="7"/>
  <p:tag name="VIOLETCATID" val="8048925"/>
  <p:tag name="VIOLETSUBJECT" val="Khoa học 4"/>
  <p:tag name="VIOLETAUTHORID" val="4498014"/>
  <p:tag name="VIOLETAUTHORNAME" val="Đỗ Thị Mỹ Trinh"/>
  <p:tag name="VIOLETAUTHORAVATAR" val="no_avatarf.jpg"/>
  <p:tag name="VIOLETAUTHORADDRESS" val="Viet Anh - Binh dương"/>
  <p:tag name="VIOLETDATE" val="2012-07-12 08:35:26"/>
  <p:tag name="VIOLETHIT" val="292"/>
  <p:tag name="VIOLETLIKE" val="0"/>
  <p:tag name="MMPROD_NEXTUNIQUEID" val="10011"/>
  <p:tag name="MMPROD_UIDATA" val="&lt;database version=&quot;7.0&quot;&gt;&lt;object type=&quot;1&quot; unique_id=&quot;10001&quot;&gt;&lt;object type=&quot;2&quot; unique_id=&quot;10361&quot;&gt;&lt;object type=&quot;3&quot; unique_id=&quot;10362&quot;&gt;&lt;property id=&quot;20148&quot; value=&quot;5&quot;/&gt;&lt;property id=&quot;20300&quot; value=&quot;Slide 1&quot;/&gt;&lt;property id=&quot;20307&quot; value=&quot;271&quot;/&gt;&lt;/object&gt;&lt;object type=&quot;3&quot; unique_id=&quot;10363&quot;&gt;&lt;property id=&quot;20148&quot; value=&quot;5&quot;/&gt;&lt;property id=&quot;20300&quot; value=&quot;Slide 2&quot;/&gt;&lt;property id=&quot;20307&quot; value=&quot;268&quot;/&gt;&lt;/object&gt;&lt;object type=&quot;3&quot; unique_id=&quot;10364&quot;&gt;&lt;property id=&quot;20148&quot; value=&quot;5&quot;/&gt;&lt;property id=&quot;20300&quot; value=&quot;Slide 3&quot;/&gt;&lt;property id=&quot;20307&quot; value=&quot;258&quot;/&gt;&lt;/object&gt;&lt;object type=&quot;3&quot; unique_id=&quot;10365&quot;&gt;&lt;property id=&quot;20148&quot; value=&quot;5&quot;/&gt;&lt;property id=&quot;20300&quot; value=&quot;Slide 4&quot;/&gt;&lt;property id=&quot;20307&quot; value=&quot;261&quot;/&gt;&lt;/object&gt;&lt;object type=&quot;3&quot; unique_id=&quot;10366&quot;&gt;&lt;property id=&quot;20148&quot; value=&quot;5&quot;/&gt;&lt;property id=&quot;20300&quot; value=&quot;Slide 5&quot;/&gt;&lt;property id=&quot;20307&quot; value=&quot;262&quot;/&gt;&lt;/object&gt;&lt;object type=&quot;3&quot; unique_id=&quot;10367&quot;&gt;&lt;property id=&quot;20148&quot; value=&quot;5&quot;/&gt;&lt;property id=&quot;20300&quot; value=&quot;Slide 6&quot;/&gt;&lt;property id=&quot;20307&quot; value=&quot;263&quot;/&gt;&lt;/object&gt;&lt;object type=&quot;3&quot; unique_id=&quot;10368&quot;&gt;&lt;property id=&quot;20148&quot; value=&quot;5&quot;/&gt;&lt;property id=&quot;20300&quot; value=&quot;Slide 7&quot;/&gt;&lt;property id=&quot;20307&quot; value=&quot;264&quot;/&gt;&lt;/object&gt;&lt;object type=&quot;3&quot; unique_id=&quot;10369&quot;&gt;&lt;property id=&quot;20148&quot; value=&quot;5&quot;/&gt;&lt;property id=&quot;20300&quot; value=&quot;Slide 8&quot;/&gt;&lt;property id=&quot;20307&quot; value=&quot;265&quot;/&gt;&lt;/object&gt;&lt;object type=&quot;3&quot; unique_id=&quot;10370&quot;&gt;&lt;property id=&quot;20148&quot; value=&quot;5&quot;/&gt;&lt;property id=&quot;20300&quot; value=&quot;Slide 9&quot;/&gt;&lt;property id=&quot;20307&quot; value=&quot;257&quot;/&gt;&lt;/object&gt;&lt;object type=&quot;3&quot; unique_id=&quot;10371&quot;&gt;&lt;property id=&quot;20148&quot; value=&quot;5&quot;/&gt;&lt;property id=&quot;20300&quot; value=&quot;Slide 10&quot;/&gt;&lt;property id=&quot;20307&quot; value=&quot;267&quot;/&gt;&lt;/object&gt;&lt;object type=&quot;3&quot; unique_id=&quot;10372&quot;&gt;&lt;property id=&quot;20148&quot; value=&quot;5&quot;/&gt;&lt;property id=&quot;20300&quot; value=&quot;Slide 11&quot;/&gt;&lt;property id=&quot;20307&quot; value=&quot;266&quot;/&gt;&lt;/object&gt;&lt;object type=&quot;3&quot; unique_id=&quot;10373&quot;&gt;&lt;property id=&quot;20148&quot; value=&quot;5&quot;/&gt;&lt;property id=&quot;20300&quot; value=&quot;Slide 12&quot;/&gt;&lt;property id=&quot;20307&quot; value=&quot;270&quot;/&gt;&lt;/object&gt;&lt;/object&gt;&lt;object type=&quot;8&quot; unique_id=&quot;1038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239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Administrator</cp:lastModifiedBy>
  <cp:revision>22</cp:revision>
  <dcterms:created xsi:type="dcterms:W3CDTF">2011-08-16T13:47:20Z</dcterms:created>
  <dcterms:modified xsi:type="dcterms:W3CDTF">2016-01-21T09:32:53Z</dcterms:modified>
</cp:coreProperties>
</file>